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36"/>
  </p:notesMasterIdLst>
  <p:handoutMasterIdLst>
    <p:handoutMasterId r:id="rId37"/>
  </p:handoutMasterIdLst>
  <p:sldIdLst>
    <p:sldId id="365" r:id="rId3"/>
    <p:sldId id="352" r:id="rId4"/>
    <p:sldId id="370" r:id="rId5"/>
    <p:sldId id="369" r:id="rId6"/>
    <p:sldId id="360" r:id="rId7"/>
    <p:sldId id="372" r:id="rId8"/>
    <p:sldId id="385" r:id="rId9"/>
    <p:sldId id="429" r:id="rId10"/>
    <p:sldId id="386" r:id="rId11"/>
    <p:sldId id="359" r:id="rId12"/>
    <p:sldId id="430" r:id="rId13"/>
    <p:sldId id="366" r:id="rId14"/>
    <p:sldId id="373" r:id="rId15"/>
    <p:sldId id="374" r:id="rId16"/>
    <p:sldId id="375" r:id="rId17"/>
    <p:sldId id="431" r:id="rId18"/>
    <p:sldId id="383" r:id="rId19"/>
    <p:sldId id="384" r:id="rId20"/>
    <p:sldId id="357" r:id="rId21"/>
    <p:sldId id="428" r:id="rId22"/>
    <p:sldId id="391" r:id="rId23"/>
    <p:sldId id="392" r:id="rId24"/>
    <p:sldId id="393" r:id="rId25"/>
    <p:sldId id="394" r:id="rId26"/>
    <p:sldId id="390" r:id="rId27"/>
    <p:sldId id="388" r:id="rId28"/>
    <p:sldId id="377" r:id="rId29"/>
    <p:sldId id="389" r:id="rId30"/>
    <p:sldId id="382" r:id="rId31"/>
    <p:sldId id="379" r:id="rId32"/>
    <p:sldId id="378" r:id="rId33"/>
    <p:sldId id="380" r:id="rId34"/>
    <p:sldId id="381" r:id="rId35"/>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Light" panose="020B0502040204020203" pitchFamily="34" charset="0"/>
      <p:regular r:id="rId52"/>
      <p:italic r:id="rId53"/>
    </p:embeddedFont>
    <p:embeddedFont>
      <p:font typeface="Verdana" panose="020B0604030504040204" pitchFamily="34" charset="0"/>
      <p:regular r:id="rId54"/>
      <p:bold r:id="rId55"/>
      <p:italic r:id="rId56"/>
      <p:boldItalic r:id="rId5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a:srgbClr val="8DACD0"/>
    <a:srgbClr val="3399FF"/>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80679" autoAdjust="0"/>
  </p:normalViewPr>
  <p:slideViewPr>
    <p:cSldViewPr snapToGrid="0">
      <p:cViewPr varScale="1">
        <p:scale>
          <a:sx n="92" d="100"/>
          <a:sy n="92" d="100"/>
        </p:scale>
        <p:origin x="130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5/22/2018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5/22/2018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24</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27</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28</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29</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30</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31</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32</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33</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guruskill/70-535" TargetMode="Externa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980887" y="6223532"/>
            <a:ext cx="4079963" cy="369332"/>
          </a:xfrm>
          <a:prstGeom prst="rect">
            <a:avLst/>
          </a:prstGeom>
        </p:spPr>
        <p:txBody>
          <a:bodyPr wrap="none">
            <a:spAutoFit/>
          </a:bodyPr>
          <a:lstStyle/>
          <a:p>
            <a:pPr lvl="0" algn="ctr"/>
            <a:r>
              <a:rPr lang="en-US" dirty="0">
                <a:solidFill>
                  <a:srgbClr val="0043C8"/>
                </a:solidFill>
              </a:rPr>
              <a:t>Laptop password: Password.1</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endParaRPr lang="en-US"/>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2"/>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53119"/>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2955</Words>
  <Application>Microsoft Office PowerPoint</Application>
  <PresentationFormat>Widescreen</PresentationFormat>
  <Paragraphs>535</Paragraphs>
  <Slides>33</Slides>
  <Notes>18</Notes>
  <HiddenSlides>1</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Arial</vt:lpstr>
      <vt:lpstr>Symbol</vt:lpstr>
      <vt:lpstr>Times New Roman</vt:lpstr>
      <vt:lpstr>Verdana</vt:lpstr>
      <vt:lpstr>Calibri</vt:lpstr>
      <vt:lpstr>Segoe Light</vt:lpstr>
      <vt:lpstr>Consolas</vt:lpstr>
      <vt:lpstr>Courier New</vt:lpstr>
      <vt:lpstr>Calibri Light</vt:lpstr>
      <vt:lpstr>Wingdings</vt:lpstr>
      <vt:lpstr>Segoe UI Light</vt:lpstr>
      <vt:lpstr>Segoe UI</vt:lpstr>
      <vt:lpstr>GuruSkill</vt:lpstr>
      <vt:lpstr>NG_MOC_Core_ModuleNew2</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2018-05-22T19:06:44Z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